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375" r:id="rId4"/>
    <p:sldId id="412" r:id="rId5"/>
    <p:sldId id="428" r:id="rId6"/>
    <p:sldId id="429" r:id="rId7"/>
    <p:sldId id="430" r:id="rId8"/>
    <p:sldId id="415" r:id="rId9"/>
    <p:sldId id="424" r:id="rId10"/>
    <p:sldId id="425" r:id="rId11"/>
    <p:sldId id="426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7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5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7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0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8DA80-281C-66BC-8BA9-6BA38CB5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1FAA6C-2FAF-1AAD-4C16-0AEAA8C1C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6E69D9-BDC9-EAD4-820A-B84319632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A85A1A-5784-0E16-81DA-F3A545099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9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comments" Target="../comments/comment2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omments" Target="../comments/comment3.xml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000" y="9723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Multi-Modal Sarcasm Detection via Graph Convolutional Network and Dynamic Network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2025.2.13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114892" y="5574105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CIKM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5" y="4924073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None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BACA244-325E-6AAB-3F22-4F9FB56C4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877" y="2719829"/>
            <a:ext cx="10986247" cy="1593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8D9966-F8F8-69F2-3060-9B19635A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41" y="1605190"/>
            <a:ext cx="8002117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263C57-5D96-8965-880F-8D5AA42EA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82" y="1367417"/>
            <a:ext cx="4397454" cy="42799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5418B4-F08B-1338-D8CD-AD30AAF7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65" y="1367417"/>
            <a:ext cx="4712323" cy="4279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E0BF6B-3E8D-BFB9-796A-AE8AB1E6B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643" y="5690331"/>
            <a:ext cx="6116714" cy="7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66815" y="2276546"/>
            <a:ext cx="6217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(1) Previous methods rely on static networks to capture incongruous features, which makes them inflexible in adapting to diverse groups of text and image.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(2) Previous methods neglect important information due to inadequate use of text and image.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E41A32-11EB-80D5-921B-CDBD6D101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2" y="1535836"/>
            <a:ext cx="5525375" cy="4958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748910-428F-49A3-2970-789925D1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60" y="1280292"/>
            <a:ext cx="9317881" cy="55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3A188E-4C1E-9C9D-FEA9-01926556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4" y="1195369"/>
            <a:ext cx="4229878" cy="53929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3B85F0-3BEB-699C-2936-FB5A21B28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83" y="3366217"/>
            <a:ext cx="5862140" cy="4467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5B4D6F-7718-BE43-3086-09499D376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061" y="1388959"/>
            <a:ext cx="952633" cy="29531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56991E1-1912-1C83-12DD-7C2E2AE32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429" y="1346284"/>
            <a:ext cx="1962424" cy="4572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95ED30B-4519-B1B8-812B-4B1845184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061" y="1892177"/>
            <a:ext cx="1066949" cy="3238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E54E2FF-1ED3-536A-EB54-61462C9DA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010" y="1870621"/>
            <a:ext cx="2000529" cy="48584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04D4AEA-B11B-47F5-F430-2BFE71954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061" y="2384547"/>
            <a:ext cx="3057952" cy="4667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94C0296-87E6-3551-9DB9-8A9053AD1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5062" y="2935416"/>
            <a:ext cx="3744504" cy="33224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2B4A975-D509-3C1A-0183-A53F91B17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106" y="3960543"/>
            <a:ext cx="2638793" cy="45726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A9A5175-8585-7507-591A-1CF565856A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0815" y="4513051"/>
            <a:ext cx="6754168" cy="42868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61E670E-B200-B757-B71E-376D1653B4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106" y="5149715"/>
            <a:ext cx="5830114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312D57-ED78-1F3A-AAA1-56DAA9E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56" y="1258826"/>
            <a:ext cx="5216034" cy="833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4009A2-B665-6A6A-13D9-52462AD9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824" y="2005164"/>
            <a:ext cx="6035792" cy="11218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AA41606-36D8-D5F5-48E9-5A2232096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335" y="3146132"/>
            <a:ext cx="5763780" cy="145441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B78037-C577-3E32-C378-27971C960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816" y="4687078"/>
            <a:ext cx="5018299" cy="1140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268F90A-EE8F-6E54-B196-08E2D1C80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305" y="5827976"/>
            <a:ext cx="3764695" cy="8676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8E690E6-EE2B-0472-EFFF-9978EC006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137" y="6087472"/>
            <a:ext cx="2947637" cy="48294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0558A1B-D3CF-2A0E-DC95-69C9A2087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060" y="1512970"/>
            <a:ext cx="5730606" cy="40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257525-1929-D762-CBC5-537B04370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62" y="1341160"/>
            <a:ext cx="4754193" cy="385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D05F63-060E-39F0-E34C-22FB5E304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81" y="1796893"/>
            <a:ext cx="5802999" cy="402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938133-E843-8680-4773-F22DF430C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9" y="1424573"/>
            <a:ext cx="5935002" cy="26147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576D5-BE3C-0034-53E0-16F0A7ACD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762" y="2199081"/>
            <a:ext cx="4128883" cy="14180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5340A5-4572-442F-3437-A4872B39C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998" y="3793503"/>
            <a:ext cx="5064002" cy="15951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416609-692F-A6E3-6B5E-9D693FFD4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901" y="5617907"/>
            <a:ext cx="5578099" cy="46956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91A9D1-579B-4555-CDD2-560A32701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22" y="4937468"/>
            <a:ext cx="5351555" cy="49595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886E134-4CC0-06ED-FF0F-C49AEACCC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950" y="5799825"/>
            <a:ext cx="5578100" cy="4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A52ED-A506-76A0-DBA9-94F6DD21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40A5081-283A-C2AC-0711-A3FBA7F3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DBC983-4339-0350-5ECF-80BF6B7B2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9" y="1424573"/>
            <a:ext cx="5935002" cy="261476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5955CA-EF37-91FD-1D25-4BB72F858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409" y="1124238"/>
            <a:ext cx="4348415" cy="92440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B83C1E-BE7D-B7F9-BB14-B689D3F8E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752" y="2048646"/>
            <a:ext cx="5064002" cy="51900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55FAF41-A6F2-C28F-A556-AC6708E37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75" y="2716567"/>
            <a:ext cx="5326282" cy="4114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7E0C2A-994C-F795-24B7-E9395DEE0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110" y="3276956"/>
            <a:ext cx="5326282" cy="4834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1600D0-A159-AEC1-5C35-378867162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040" y="3909359"/>
            <a:ext cx="5234352" cy="9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5DC3D2-BE86-A239-E128-9CB11228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839" y="2176287"/>
            <a:ext cx="5782482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301091-EAD7-C24D-739D-8C42EC10B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0224"/>
            <a:ext cx="10515600" cy="49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宽屏</PresentationFormat>
  <Paragraphs>36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1828</cp:revision>
  <dcterms:created xsi:type="dcterms:W3CDTF">2017-04-22T07:59:00Z</dcterms:created>
  <dcterms:modified xsi:type="dcterms:W3CDTF">2025-02-13T11:19:35Z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